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>
        <p:scale>
          <a:sx n="28" d="100"/>
          <a:sy n="28" d="100"/>
        </p:scale>
        <p:origin x="1960" y="456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a collection of colored data points</a:t>
            </a:r>
            <a:endParaRPr sz="1800" i="0" u="none" strike="noStrike" cap="none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812738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47779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02866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935828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170490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540887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877674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7185990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974693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971090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504960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573355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57149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88987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430986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539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2019-07-19T20:55:06Z</dcterms:created>
  <dcterms:modified xsi:type="dcterms:W3CDTF">2019-07-25T01:31:39Z</dcterms:modified>
</cp:coreProperties>
</file>